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2"/>
  </p:notesMasterIdLst>
  <p:sldIdLst>
    <p:sldId id="256" r:id="rId2"/>
    <p:sldId id="263" r:id="rId3"/>
    <p:sldId id="271" r:id="rId4"/>
    <p:sldId id="257" r:id="rId5"/>
    <p:sldId id="262" r:id="rId6"/>
    <p:sldId id="264" r:id="rId7"/>
    <p:sldId id="260" r:id="rId8"/>
    <p:sldId id="261" r:id="rId9"/>
    <p:sldId id="266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67485" autoAdjust="0"/>
  </p:normalViewPr>
  <p:slideViewPr>
    <p:cSldViewPr snapToGrid="0">
      <p:cViewPr varScale="1">
        <p:scale>
          <a:sx n="69" d="100"/>
          <a:sy n="69" d="100"/>
        </p:scale>
        <p:origin x="9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9483-F196-441E-8F02-7CC7F7A5ADD4}" type="datetimeFigureOut">
              <a:rPr lang="de-CH" smtClean="0"/>
              <a:t>28.03.2019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747FC-169B-4841-BF99-2F61FA5A450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6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23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Medikamente, Adresse, Behandlungen, auf was muss man achten? </a:t>
            </a:r>
          </a:p>
          <a:p>
            <a:pPr marL="171450" indent="-171450">
              <a:buFontTx/>
              <a:buChar char="-"/>
            </a:pPr>
            <a:r>
              <a:rPr lang="de-CH" dirty="0"/>
              <a:t>Verlaufsbericht: nach jedem Einsatz muss das gemacht werden. Ev. ist auch der letzte </a:t>
            </a:r>
            <a:r>
              <a:rPr lang="de-CH" dirty="0" err="1"/>
              <a:t>verlaufsbericht</a:t>
            </a:r>
            <a:r>
              <a:rPr lang="de-CH" dirty="0"/>
              <a:t> wichtig..</a:t>
            </a:r>
          </a:p>
          <a:p>
            <a:pPr marL="171450" indent="-171450">
              <a:buFontTx/>
              <a:buChar char="-"/>
            </a:pPr>
            <a:r>
              <a:rPr lang="de-CH" dirty="0"/>
              <a:t>Wenn wieder eine Evaluation fällig ist, erhält man eine Benachrichtigung</a:t>
            </a:r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79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Haben das </a:t>
            </a:r>
            <a:r>
              <a:rPr lang="de-CH" dirty="0" err="1"/>
              <a:t>tablet</a:t>
            </a:r>
            <a:r>
              <a:rPr lang="de-CH" dirty="0"/>
              <a:t> immer dabei,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217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40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81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0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981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45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15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124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9919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3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3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6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28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725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698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64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9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3167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ED0B-B8B6-4E12-9672-7C925D960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Design Thinking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Team Black</a:t>
            </a:r>
            <a:br>
              <a:rPr lang="en-US" dirty="0"/>
            </a:b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205BDD-AD36-43F4-9E94-F29D1F0BF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Bühler Ueli, Jahn Tim </a:t>
            </a:r>
            <a:r>
              <a:rPr lang="de-CH" dirty="0" err="1"/>
              <a:t>Allan</a:t>
            </a:r>
            <a:r>
              <a:rPr lang="de-CH" dirty="0"/>
              <a:t>, Kandiah Rajilatha, </a:t>
            </a:r>
          </a:p>
          <a:p>
            <a:r>
              <a:rPr lang="de-CH" dirty="0" err="1"/>
              <a:t>Klembowski</a:t>
            </a:r>
            <a:r>
              <a:rPr lang="de-CH" dirty="0"/>
              <a:t> Raphael, Ristic Nikola, Sutter Christoph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988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iew_09_Evaluation_erstellen">
            <a:extLst>
              <a:ext uri="{FF2B5EF4-FFF2-40B4-BE49-F238E27FC236}">
                <a16:creationId xmlns:a16="http://schemas.microsoft.com/office/drawing/2014/main" id="{AB345CF2-3695-455C-87A7-462CB726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35578" cy="589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E1820E-C6B2-44F9-91BC-2E5F4A5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612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A4512-D30B-45C7-9F16-E387F372D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9000"/>
            <a:ext cx="4590103" cy="28219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OCD (Zwangsstörung)</a:t>
            </a:r>
          </a:p>
        </p:txBody>
      </p:sp>
      <p:pic>
        <p:nvPicPr>
          <p:cNvPr id="1026" name="Picture 2" descr="Bildergebnis fÃ¼r spitex">
            <a:extLst>
              <a:ext uri="{FF2B5EF4-FFF2-40B4-BE49-F238E27FC236}">
                <a16:creationId xmlns:a16="http://schemas.microsoft.com/office/drawing/2014/main" id="{12BB9A74-D32F-44AC-832C-7CADCF6B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26" y="929010"/>
            <a:ext cx="4091684" cy="29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hnliches Foto">
            <a:extLst>
              <a:ext uri="{FF2B5EF4-FFF2-40B4-BE49-F238E27FC236}">
                <a16:creationId xmlns:a16="http://schemas.microsoft.com/office/drawing/2014/main" id="{CF3FA769-2D05-46C4-8E66-DFC6A13C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0" y="2960482"/>
            <a:ext cx="5001212" cy="28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D9D4B-17B8-4A1F-B5C0-36EADFD5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859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9D004-B7A6-41EB-A45F-20F413E4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1381F-999D-4448-9A85-D4F5071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Informationen zum Patient (Medikamente, Adresse)</a:t>
            </a:r>
          </a:p>
          <a:p>
            <a:r>
              <a:rPr lang="de-CH" dirty="0"/>
              <a:t>Protokoll nach jedem Einsatz </a:t>
            </a:r>
          </a:p>
          <a:p>
            <a:r>
              <a:rPr lang="de-CH" dirty="0"/>
              <a:t>Regelmässige Evaluation</a:t>
            </a:r>
          </a:p>
          <a:p>
            <a:r>
              <a:rPr lang="de-CH" dirty="0"/>
              <a:t>Einsatzplanung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76E08B-82B2-403D-B8CF-929D6376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52385-E566-4C82-B537-C4B61DE0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projekt</a:t>
            </a:r>
            <a:r>
              <a:rPr lang="de-CH" dirty="0"/>
              <a:t> </a:t>
            </a:r>
            <a:r>
              <a:rPr lang="de-CH" dirty="0" err="1"/>
              <a:t>Scope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2D9BE-5911-4DCA-8DA6-633434D3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Patienteninformationen </a:t>
            </a:r>
          </a:p>
          <a:p>
            <a:r>
              <a:rPr lang="de-CH" dirty="0"/>
              <a:t>Verlaufsberichte</a:t>
            </a:r>
          </a:p>
          <a:p>
            <a:r>
              <a:rPr lang="de-CH" dirty="0"/>
              <a:t>Periodische Evaluationsmeldung</a:t>
            </a:r>
          </a:p>
          <a:p>
            <a:r>
              <a:rPr lang="de-CH" dirty="0"/>
              <a:t>Terminkalender</a:t>
            </a:r>
          </a:p>
          <a:p>
            <a:pPr marL="0" indent="0">
              <a:buNone/>
            </a:pPr>
            <a:r>
              <a:rPr lang="de-CH" b="1" dirty="0"/>
              <a:t>Out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scope</a:t>
            </a:r>
            <a:r>
              <a:rPr lang="de-CH" b="1" dirty="0"/>
              <a:t>: </a:t>
            </a:r>
            <a:r>
              <a:rPr lang="de-CH" dirty="0"/>
              <a:t>Berechtigungssystem, Planung, verschiedene Organisationen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90F278-325A-47D2-821A-B90AE8A3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30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7B79-0E8F-4B19-8E90-3219C02F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Erkenntnisse aus den Interviews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45C240-E5CD-4BEF-88E0-1BAFFE629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Arbeiten mit dem Tablet</a:t>
            </a:r>
          </a:p>
          <a:p>
            <a:r>
              <a:rPr lang="de-CH" dirty="0"/>
              <a:t>Wenige OCD Patienten bei der Spitex</a:t>
            </a:r>
          </a:p>
          <a:p>
            <a:r>
              <a:rPr lang="de-CH" dirty="0"/>
              <a:t>Rapportieren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1B74D-5850-422D-AE5E-20822BF2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041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2224E-60AD-4E2A-979E-D6BE1AD9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Personas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8A2BD3-87F8-44DC-B4AA-D5F79C5F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62187"/>
            <a:ext cx="9188251" cy="2735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3F8B5B-43EB-4670-B9FA-7BA813B7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62187"/>
            <a:ext cx="9254540" cy="249872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3E556-CA02-4898-AFF6-3B64C480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3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5D6F2-B850-4711-A354-4D95BBE5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storyboard</a:t>
            </a:r>
            <a:endParaRPr lang="de-CH" dirty="0"/>
          </a:p>
        </p:txBody>
      </p:sp>
      <p:pic>
        <p:nvPicPr>
          <p:cNvPr id="10242" name="Picture 2" descr="UserStory_1_Nikola_Ristic">
            <a:extLst>
              <a:ext uri="{FF2B5EF4-FFF2-40B4-BE49-F238E27FC236}">
                <a16:creationId xmlns:a16="http://schemas.microsoft.com/office/drawing/2014/main" id="{4CEC7593-9576-4DDE-B6DF-C45FA8BA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1" y="1624158"/>
            <a:ext cx="8375650" cy="47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A0474E-BE24-40E1-94E0-9981EE44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96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ew_01_Startseite">
            <a:extLst>
              <a:ext uri="{FF2B5EF4-FFF2-40B4-BE49-F238E27FC236}">
                <a16:creationId xmlns:a16="http://schemas.microsoft.com/office/drawing/2014/main" id="{D3858F6B-0D53-4CB1-872F-1FBA8D1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DF964-25B9-4B8E-80C3-846E9B9D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32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ew_03_Patient_Detailansicht">
            <a:extLst>
              <a:ext uri="{FF2B5EF4-FFF2-40B4-BE49-F238E27FC236}">
                <a16:creationId xmlns:a16="http://schemas.microsoft.com/office/drawing/2014/main" id="{5833E4E2-952F-4EB3-A8BC-FF088C31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E1820E-C6B2-44F9-91BC-2E5F4A5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325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134</Words>
  <Application>Microsoft Office PowerPoint</Application>
  <PresentationFormat>Breitbild</PresentationFormat>
  <Paragraphs>41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Schaltkreis</vt:lpstr>
      <vt:lpstr>Design Thinking Team Black </vt:lpstr>
      <vt:lpstr>PowerPoint-Präsentation</vt:lpstr>
      <vt:lpstr>Probleme</vt:lpstr>
      <vt:lpstr>projekt Scope</vt:lpstr>
      <vt:lpstr>Erkenntnisse aus den Interviews</vt:lpstr>
      <vt:lpstr>Personas</vt:lpstr>
      <vt:lpstr>storyboard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Rajilatha Kandiah</dc:creator>
  <cp:lastModifiedBy>Rajilatha Kandiah</cp:lastModifiedBy>
  <cp:revision>61</cp:revision>
  <dcterms:created xsi:type="dcterms:W3CDTF">2019-03-28T16:02:39Z</dcterms:created>
  <dcterms:modified xsi:type="dcterms:W3CDTF">2019-03-29T09:57:44Z</dcterms:modified>
</cp:coreProperties>
</file>